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embeddedFontLst>
    <p:embeddedFont>
      <p:font typeface="Unimed Sans - 2020" panose="020B0604020202020204" charset="0"/>
      <p:regular r:id="rId6"/>
      <p:bold r:id="rId7"/>
      <p:italic r:id="rId8"/>
      <p:boldItalic r:id="rId9"/>
    </p:embeddedFont>
    <p:embeddedFont>
      <p:font typeface="Unimed Slab - 2020" panose="020B0604020202020204" charset="0"/>
      <p:regular r:id="rId10"/>
      <p:bold r:id="rId11"/>
      <p:italic r:id="rId12"/>
      <p:boldItalic r:id="rId1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57"/>
    <a:srgbClr val="009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0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9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5BB75-5FBE-7BAC-F067-D409D1BE9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C51DC-D7B5-F2A0-A8EC-5A65A0E89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A7AA56-0540-1BEF-BC01-8E781938F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B051FD-50B8-F45B-938F-FEA9EC49E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264766-22E7-C096-5BE5-0958ECB6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3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FDBB3-E9AD-38D8-9F3A-163F970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B5DD46-0B2D-7082-E48F-3C4FEAB68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A1DFEF-A894-CC6C-B958-B53191E4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0DFE93-5B01-C1FC-FA79-7F7676BF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44E304-1D6A-6408-E353-549F3141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5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DDC5AA-32B9-87BB-8802-FF2B27F4E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C83EBD-784C-CC7B-6C3D-040B743D9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2C6A02-BD51-7ED2-6DBC-CDE8AAF5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A4AEC0-E6BA-90A5-5E33-283459DF6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A65BD5-0BDD-C662-6E73-D513FCB0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67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0C3E6-7135-B4F3-C83A-61203874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FEEEAF-6449-4A8D-DF8F-1ED741B7D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FBBE97-A068-234C-3960-735F3C09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B20557-BFB8-8E91-708C-ED9365AF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F6C516-D9F7-FC64-B771-E0768916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17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EA442-4763-BA93-CB3A-5360AB44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9B01E2-10DF-6C19-B782-1D0D21364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6A7BE2-5070-2C7C-D974-5F235CF91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F394D8-F36E-75B4-0318-F0FEB558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6F613C-136D-E771-443E-B251604F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84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CD31D-8E1E-1EFA-CE0B-0AA8D70F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127274-0F37-2B70-9D4D-6B756750E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27243A-5A3E-FD95-B14C-5AF295403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F20D15-30FF-752A-3E74-08652BEE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7B004F-A068-C094-0DDB-7838BCD65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BB0AD6-B4BB-9496-5D9B-D77C0F0B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9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AD5EA-6F01-DB16-1D85-013339DE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6D69B3-7C81-3132-6F0B-00A9D50D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CC8410-E1E2-8FCC-6AA4-FAF7D4ED1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4DC8C6-CAB1-E731-D3E9-AB6DC600E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78166A1-5316-8D65-217B-729FECB8C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842D56-F411-0DF6-BF65-83A77ED0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E5DD01F-A8F2-7771-D1C0-284045B7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BB73BA-480E-D41E-6023-9536B0F2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771E7-790B-E580-9755-AA02DC23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7CB0B8-4E1F-218C-A132-D9F783DB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96A483-7D27-D008-AC5F-FC9F064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A5B2A21-D35B-E046-BEC1-6839EBF2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32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78157A-7392-17B4-9E46-CD957835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48283B6-5935-52F3-BFEB-8E970985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99CFD8-457D-D01C-27C0-4C8A1045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85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02E2E-E71F-F27F-6360-7016B583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9C3437-C8A7-FE6E-09E2-1C832DF40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07FF25-B637-3939-A1AB-60203FF1F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B85992-00A8-D0D8-2731-6C22B7B7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9B7E04-E42D-E469-9BDD-90128A33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9DF65A-C440-8CB7-8069-A796E2E8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5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26998-1E54-E59E-5A8E-C27BE22D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FAF97C-751A-8EF0-0DA0-538C9806D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BD6BEA-C170-99CF-E90D-46A7CD270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A569CC-0F03-564A-2D92-D4EE30F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D12C06-6732-F16E-538A-4015A2710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F26EE3-1218-AD79-EF37-12D91396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9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95007DB-CA2F-7616-91DB-0345F743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5309A9-7134-FAA8-E326-12028883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B2747E-0016-175C-7715-2A6EAD6CD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BC66-8402-4A08-9710-4E2E9DABD147}" type="datetimeFigureOut">
              <a:rPr lang="pt-BR" smtClean="0"/>
              <a:t>22/01/2025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D4C9AE-A0D2-F276-8ABA-D7F656EF7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2348A-75B4-7EF5-4B4C-2F4AB4212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FFD7-D19F-4777-B985-91BFFE24F4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09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195F80B-41F5-4001-4857-E1FF5D7DDF7F}"/>
              </a:ext>
            </a:extLst>
          </p:cNvPr>
          <p:cNvSpPr txBox="1"/>
          <p:nvPr/>
        </p:nvSpPr>
        <p:spPr>
          <a:xfrm>
            <a:off x="1010285" y="1051909"/>
            <a:ext cx="5509785" cy="1403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  <a:spcBef>
                <a:spcPts val="1800"/>
              </a:spcBef>
              <a:spcAft>
                <a:spcPts val="50"/>
              </a:spcAft>
            </a:pPr>
            <a:r>
              <a:rPr lang="pt-BR" sz="6000" b="1" dirty="0">
                <a:solidFill>
                  <a:schemeClr val="bg1"/>
                </a:solidFill>
                <a:latin typeface="Unimed Slab - 2020" panose="00000500000000000000" pitchFamily="50" charset="0"/>
              </a:rPr>
              <a:t>Título da Apresentação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2FC850-A730-AAF1-EB8D-AEDCB338657B}"/>
              </a:ext>
            </a:extLst>
          </p:cNvPr>
          <p:cNvSpPr txBox="1"/>
          <p:nvPr/>
        </p:nvSpPr>
        <p:spPr>
          <a:xfrm>
            <a:off x="1010285" y="2598003"/>
            <a:ext cx="5973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Unimed Sans - 2020" panose="00000500000000000000" pitchFamily="50" charset="0"/>
              </a:rPr>
              <a:t>Lorem ipsum dolor sit amet. Sed molestiae dignissimos est ipsa </a:t>
            </a:r>
            <a:r>
              <a:rPr lang="pt-BR" sz="2400" dirty="0" err="1">
                <a:solidFill>
                  <a:schemeClr val="bg1"/>
                </a:solidFill>
                <a:latin typeface="Unimed Sans - 2020" panose="00000500000000000000" pitchFamily="50" charset="0"/>
              </a:rPr>
              <a:t>officia</a:t>
            </a:r>
            <a:r>
              <a:rPr lang="pt-BR" sz="2400" dirty="0">
                <a:solidFill>
                  <a:schemeClr val="bg1"/>
                </a:solidFill>
                <a:latin typeface="Unimed Sans - 2020" panose="00000500000000000000" pitchFamily="50" charset="0"/>
              </a:rPr>
              <a:t> aut.</a:t>
            </a:r>
          </a:p>
        </p:txBody>
      </p:sp>
    </p:spTree>
    <p:extLst>
      <p:ext uri="{BB962C8B-B14F-4D97-AF65-F5344CB8AC3E}">
        <p14:creationId xmlns:p14="http://schemas.microsoft.com/office/powerpoint/2010/main" val="347261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00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2BA60F6-6294-14A4-7347-1B32A958CE5E}"/>
              </a:ext>
            </a:extLst>
          </p:cNvPr>
          <p:cNvSpPr txBox="1"/>
          <p:nvPr/>
        </p:nvSpPr>
        <p:spPr>
          <a:xfrm>
            <a:off x="553376" y="1195103"/>
            <a:ext cx="1027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Unimed Sans - 2020" panose="00000500000000000000" pitchFamily="50" charset="0"/>
              </a:rPr>
              <a:t>Texto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8A5A227-F8E0-49B3-F3AA-FC7C92A50FDD}"/>
              </a:ext>
            </a:extLst>
          </p:cNvPr>
          <p:cNvSpPr txBox="1"/>
          <p:nvPr/>
        </p:nvSpPr>
        <p:spPr>
          <a:xfrm>
            <a:off x="553376" y="292563"/>
            <a:ext cx="7772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5A57"/>
                </a:solidFill>
                <a:latin typeface="Unimed Slab - 2020" panose="00000500000000000000" pitchFamily="50" charset="0"/>
              </a:rPr>
              <a:t>Título do Slide</a:t>
            </a:r>
          </a:p>
        </p:txBody>
      </p:sp>
    </p:spTree>
    <p:extLst>
      <p:ext uri="{BB962C8B-B14F-4D97-AF65-F5344CB8AC3E}">
        <p14:creationId xmlns:p14="http://schemas.microsoft.com/office/powerpoint/2010/main" val="227534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001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Unimed Sans - 2020</vt:lpstr>
      <vt:lpstr>Calibri Light</vt:lpstr>
      <vt:lpstr>Unimed Slab - 2020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Luana Moraes</dc:creator>
  <cp:lastModifiedBy>Suelen Oliveira</cp:lastModifiedBy>
  <cp:revision>11</cp:revision>
  <dcterms:created xsi:type="dcterms:W3CDTF">2023-11-16T14:39:24Z</dcterms:created>
  <dcterms:modified xsi:type="dcterms:W3CDTF">2025-01-22T11:54:27Z</dcterms:modified>
</cp:coreProperties>
</file>