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12192000" cy="6858000"/>
  <p:notesSz cx="6858000" cy="9144000"/>
  <p:embeddedFontLst>
    <p:embeddedFont>
      <p:font typeface="Unimed Sans - 2020" panose="020B0604020202020204" charset="0"/>
      <p:regular r:id="rId6"/>
      <p:bold r:id="rId7"/>
      <p:italic r:id="rId8"/>
      <p:boldItalic r:id="rId9"/>
    </p:embeddedFont>
    <p:embeddedFont>
      <p:font typeface="Unimed Slab - 2020" panose="020B0604020202020204" charset="0"/>
      <p:regular r:id="rId10"/>
      <p:bold r:id="rId11"/>
      <p:italic r:id="rId12"/>
      <p:boldItalic r:id="rId13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57"/>
    <a:srgbClr val="009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00" autoAdjust="0"/>
    <p:restoredTop sz="94291" autoAdjust="0"/>
  </p:normalViewPr>
  <p:slideViewPr>
    <p:cSldViewPr snapToGrid="0">
      <p:cViewPr varScale="1">
        <p:scale>
          <a:sx n="72" d="100"/>
          <a:sy n="72" d="100"/>
        </p:scale>
        <p:origin x="96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45BB75-5FBE-7BAC-F067-D409D1BE90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9C51DC-D7B5-F2A0-A8EC-5A65A0E895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CA7AA56-0540-1BEF-BC01-8E781938F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6BC66-8402-4A08-9710-4E2E9DABD147}" type="datetimeFigureOut">
              <a:rPr lang="pt-BR" smtClean="0"/>
              <a:t>22/01/2025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1B051FD-50B8-F45B-938F-FEA9EC49E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9264766-22E7-C096-5BE5-0958ECB6A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FFD7-D19F-4777-B985-91BFFE24F4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5030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CFDBB3-E9AD-38D8-9F3A-163F970E7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DB5DD46-0B2D-7082-E48F-3C4FEAB68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3A1DFEF-A894-CC6C-B958-B53191E4B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6BC66-8402-4A08-9710-4E2E9DABD147}" type="datetimeFigureOut">
              <a:rPr lang="pt-BR" smtClean="0"/>
              <a:t>22/01/2025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F0DFE93-5B01-C1FC-FA79-7F7676BFB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E44E304-1D6A-6408-E353-549F31417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FFD7-D19F-4777-B985-91BFFE24F4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556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4DDC5AA-32B9-87BB-8802-FF2B27F4E4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9C83EBD-784C-CC7B-6C3D-040B743D9E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62C6A02-BD51-7ED2-6DBC-CDE8AAF5D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6BC66-8402-4A08-9710-4E2E9DABD147}" type="datetimeFigureOut">
              <a:rPr lang="pt-BR" smtClean="0"/>
              <a:t>22/01/2025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8A4AEC0-E6BA-90A5-5E33-283459DF6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BA65BD5-0BDD-C662-6E73-D513FCB0E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FFD7-D19F-4777-B985-91BFFE24F4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6674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D0C3E6-7135-B4F3-C83A-61203874D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8FEEEAF-6449-4A8D-DF8F-1ED741B7D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1FBBE97-A068-234C-3960-735F3C097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6BC66-8402-4A08-9710-4E2E9DABD147}" type="datetimeFigureOut">
              <a:rPr lang="pt-BR" smtClean="0"/>
              <a:t>22/01/2025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DB20557-BFB8-8E91-708C-ED9365AF3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5F6C516-D9F7-FC64-B771-E0768916E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FFD7-D19F-4777-B985-91BFFE24F4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177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6EA442-4763-BA93-CB3A-5360AB44E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F9B01E2-10DF-6C19-B782-1D0D21364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C6A7BE2-5070-2C7C-D974-5F235CF91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6BC66-8402-4A08-9710-4E2E9DABD147}" type="datetimeFigureOut">
              <a:rPr lang="pt-BR" smtClean="0"/>
              <a:t>22/01/2025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3F394D8-F36E-75B4-0318-F0FEB558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26F613C-136D-E771-443E-B251604F4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FFD7-D19F-4777-B985-91BFFE24F4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4842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8CD31D-8E1E-1EFA-CE0B-0AA8D70FE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127274-0F37-2B70-9D4D-6B756750EC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927243A-5A3E-FD95-B14C-5AF2954031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CF20D15-30FF-752A-3E74-08652BEEF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6BC66-8402-4A08-9710-4E2E9DABD147}" type="datetimeFigureOut">
              <a:rPr lang="pt-BR" smtClean="0"/>
              <a:t>22/01/2025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17B004F-A068-C094-0DDB-7838BCD65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CBB0AD6-B4BB-9496-5D9B-D77C0F0BF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FFD7-D19F-4777-B985-91BFFE24F4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899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6AD5EA-6F01-DB16-1D85-013339DEE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66D69B3-7C81-3132-6F0B-00A9D50D5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DCC8410-E1E2-8FCC-6AA4-FAF7D4ED1B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C4DC8C6-CAB1-E731-D3E9-AB6DC600E8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78166A1-5316-8D65-217B-729FECB8C4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3842D56-F411-0DF6-BF65-83A77ED06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6BC66-8402-4A08-9710-4E2E9DABD147}" type="datetimeFigureOut">
              <a:rPr lang="pt-BR" smtClean="0"/>
              <a:t>22/01/2025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E5DD01F-A8F2-7771-D1C0-284045B74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7BB73BA-480E-D41E-6023-9536B0F29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FFD7-D19F-4777-B985-91BFFE24F4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2523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E771E7-790B-E580-9755-AA02DC231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B7CB0B8-4E1F-218C-A132-D9F783DB2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6BC66-8402-4A08-9710-4E2E9DABD147}" type="datetimeFigureOut">
              <a:rPr lang="pt-BR" smtClean="0"/>
              <a:t>22/01/2025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996A483-7D27-D008-AC5F-FC9F06484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A5B2A21-D35B-E046-BEC1-6839EBF21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FFD7-D19F-4777-B985-91BFFE24F4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2326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778157A-7392-17B4-9E46-CD9578359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6BC66-8402-4A08-9710-4E2E9DABD147}" type="datetimeFigureOut">
              <a:rPr lang="pt-BR" smtClean="0"/>
              <a:t>22/01/2025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48283B6-5935-52F3-BFEB-8E970985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D99CFD8-457D-D01C-27C0-4C8A1045F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FFD7-D19F-4777-B985-91BFFE24F4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7854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502E2E-E71F-F27F-6360-7016B5833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F9C3437-C8A7-FE6E-09E2-1C832DF40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007FF25-B637-3939-A1AB-60203FF1F8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5B85992-00A8-D0D8-2731-6C22B7B73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6BC66-8402-4A08-9710-4E2E9DABD147}" type="datetimeFigureOut">
              <a:rPr lang="pt-BR" smtClean="0"/>
              <a:t>22/01/2025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89B7E04-E42D-E469-9BDD-90128A338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99DF65A-C440-8CB7-8069-A796E2E83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FFD7-D19F-4777-B985-91BFFE24F4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3582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026998-1E54-E59E-5A8E-C27BE22D5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6FAF97C-751A-8EF0-0DA0-538C9806DB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5BD6BEA-C170-99CF-E90D-46A7CD2709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0A569CC-0F03-564A-2D92-D4EE30FAA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6BC66-8402-4A08-9710-4E2E9DABD147}" type="datetimeFigureOut">
              <a:rPr lang="pt-BR" smtClean="0"/>
              <a:t>22/01/2025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5D12C06-6732-F16E-538A-4015A2710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DF26EE3-1218-AD79-EF37-12D913961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FFD7-D19F-4777-B985-91BFFE24F4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995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95007DB-CA2F-7616-91DB-0345F7431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25309A9-7134-FAA8-E326-120288835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2B2747E-0016-175C-7715-2A6EAD6CD7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6BC66-8402-4A08-9710-4E2E9DABD147}" type="datetimeFigureOut">
              <a:rPr lang="pt-BR" smtClean="0"/>
              <a:t>22/01/2025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5D4C9AE-A0D2-F276-8ABA-D7F656EF78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72348A-75B4-7EF5-4B4C-2F4AB4212D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FFFD7-D19F-4777-B985-91BFFE24F4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9090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195F80B-41F5-4001-4857-E1FF5D7DDF7F}"/>
              </a:ext>
            </a:extLst>
          </p:cNvPr>
          <p:cNvSpPr txBox="1"/>
          <p:nvPr/>
        </p:nvSpPr>
        <p:spPr>
          <a:xfrm>
            <a:off x="1116301" y="1106390"/>
            <a:ext cx="5509785" cy="1403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  <a:spcBef>
                <a:spcPts val="1800"/>
              </a:spcBef>
              <a:spcAft>
                <a:spcPts val="50"/>
              </a:spcAft>
            </a:pPr>
            <a:r>
              <a:rPr lang="pt-BR" sz="6000" b="1" dirty="0">
                <a:solidFill>
                  <a:schemeClr val="bg1"/>
                </a:solidFill>
                <a:latin typeface="Unimed Slab - 2020" panose="00000500000000000000" pitchFamily="50" charset="0"/>
              </a:rPr>
              <a:t>Título da Apresentação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22FC850-A730-AAF1-EB8D-AEDCB338657B}"/>
              </a:ext>
            </a:extLst>
          </p:cNvPr>
          <p:cNvSpPr txBox="1"/>
          <p:nvPr/>
        </p:nvSpPr>
        <p:spPr>
          <a:xfrm>
            <a:off x="1116301" y="2692241"/>
            <a:ext cx="6609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Unimed Sans - 2020" panose="00000500000000000000" pitchFamily="50" charset="0"/>
              </a:rPr>
              <a:t>Lorem ipsum dolor sit amet. Sed molestiae dignissimos est ipsa </a:t>
            </a:r>
            <a:r>
              <a:rPr lang="pt-BR" sz="2400" dirty="0" err="1">
                <a:solidFill>
                  <a:schemeClr val="bg1"/>
                </a:solidFill>
                <a:latin typeface="Unimed Sans - 2020" panose="00000500000000000000" pitchFamily="50" charset="0"/>
              </a:rPr>
              <a:t>officia</a:t>
            </a:r>
            <a:r>
              <a:rPr lang="pt-BR" sz="2400" dirty="0">
                <a:solidFill>
                  <a:schemeClr val="bg1"/>
                </a:solidFill>
                <a:latin typeface="Unimed Sans - 2020" panose="00000500000000000000" pitchFamily="50" charset="0"/>
              </a:rPr>
              <a:t> aut.</a:t>
            </a:r>
          </a:p>
        </p:txBody>
      </p:sp>
    </p:spTree>
    <p:extLst>
      <p:ext uri="{BB962C8B-B14F-4D97-AF65-F5344CB8AC3E}">
        <p14:creationId xmlns:p14="http://schemas.microsoft.com/office/powerpoint/2010/main" val="3472615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5002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D2BA60F6-6294-14A4-7347-1B32A958CE5E}"/>
              </a:ext>
            </a:extLst>
          </p:cNvPr>
          <p:cNvSpPr txBox="1"/>
          <p:nvPr/>
        </p:nvSpPr>
        <p:spPr>
          <a:xfrm>
            <a:off x="553376" y="1195103"/>
            <a:ext cx="10270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Unimed Sans - 2020" panose="00000500000000000000" pitchFamily="50" charset="0"/>
              </a:rPr>
              <a:t>Texto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8A5A227-F8E0-49B3-F3AA-FC7C92A50FDD}"/>
              </a:ext>
            </a:extLst>
          </p:cNvPr>
          <p:cNvSpPr txBox="1"/>
          <p:nvPr/>
        </p:nvSpPr>
        <p:spPr>
          <a:xfrm>
            <a:off x="553376" y="292563"/>
            <a:ext cx="7772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5A57"/>
                </a:solidFill>
                <a:latin typeface="Unimed Slab - 2020" panose="00000500000000000000" pitchFamily="50" charset="0"/>
              </a:rPr>
              <a:t>Título do Slide</a:t>
            </a:r>
          </a:p>
        </p:txBody>
      </p:sp>
    </p:spTree>
    <p:extLst>
      <p:ext uri="{BB962C8B-B14F-4D97-AF65-F5344CB8AC3E}">
        <p14:creationId xmlns:p14="http://schemas.microsoft.com/office/powerpoint/2010/main" val="2275345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0019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21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10" baseType="lpstr">
      <vt:lpstr>Unimed Sans - 2020</vt:lpstr>
      <vt:lpstr>Calibri</vt:lpstr>
      <vt:lpstr>Arial</vt:lpstr>
      <vt:lpstr>Unimed Slab - 2020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Luana Moraes</dc:creator>
  <cp:lastModifiedBy>Suelen Oliveira</cp:lastModifiedBy>
  <cp:revision>12</cp:revision>
  <dcterms:created xsi:type="dcterms:W3CDTF">2023-11-16T14:39:24Z</dcterms:created>
  <dcterms:modified xsi:type="dcterms:W3CDTF">2025-01-22T11:55:21Z</dcterms:modified>
</cp:coreProperties>
</file>